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6858000" cy="9144000" type="letter"/>
  <p:notesSz cx="6797675" cy="9929813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70A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404" autoAdjust="0"/>
  </p:normalViewPr>
  <p:slideViewPr>
    <p:cSldViewPr snapToGrid="0">
      <p:cViewPr>
        <p:scale>
          <a:sx n="95" d="100"/>
          <a:sy n="95" d="100"/>
        </p:scale>
        <p:origin x="10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8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PUECH" userId="dd476277-215b-46ba-9de3-b21e025fd9c3" providerId="ADAL" clId="{8099331F-3690-4888-B32F-A28E6E5269DE}"/>
    <pc:docChg chg="custSel modSld">
      <pc:chgData name="Tamara PUECH" userId="dd476277-215b-46ba-9de3-b21e025fd9c3" providerId="ADAL" clId="{8099331F-3690-4888-B32F-A28E6E5269DE}" dt="2026-04-17T13:04:44.752" v="75" actId="1076"/>
      <pc:docMkLst>
        <pc:docMk/>
      </pc:docMkLst>
      <pc:sldChg chg="modSp mod">
        <pc:chgData name="Tamara PUECH" userId="dd476277-215b-46ba-9de3-b21e025fd9c3" providerId="ADAL" clId="{8099331F-3690-4888-B32F-A28E6E5269DE}" dt="2026-04-17T13:04:44.752" v="75" actId="1076"/>
        <pc:sldMkLst>
          <pc:docMk/>
          <pc:sldMk cId="2576798071" sldId="257"/>
        </pc:sldMkLst>
        <pc:spChg chg="mod">
          <ac:chgData name="Tamara PUECH" userId="dd476277-215b-46ba-9de3-b21e025fd9c3" providerId="ADAL" clId="{8099331F-3690-4888-B32F-A28E6E5269DE}" dt="2026-04-17T13:04:29.029" v="73" actId="1076"/>
          <ac:spMkLst>
            <pc:docMk/>
            <pc:sldMk cId="2576798071" sldId="257"/>
            <ac:spMk id="2" creationId="{7EF9E42B-7086-84AE-F72D-637D3C12CEE4}"/>
          </ac:spMkLst>
        </pc:spChg>
        <pc:spChg chg="mod">
          <ac:chgData name="Tamara PUECH" userId="dd476277-215b-46ba-9de3-b21e025fd9c3" providerId="ADAL" clId="{8099331F-3690-4888-B32F-A28E6E5269DE}" dt="2026-04-17T13:04:24.788" v="72" actId="1076"/>
          <ac:spMkLst>
            <pc:docMk/>
            <pc:sldMk cId="2576798071" sldId="257"/>
            <ac:spMk id="6" creationId="{9419EFC4-269A-06A0-7F45-3FA1D0AC5B67}"/>
          </ac:spMkLst>
        </pc:spChg>
        <pc:spChg chg="mod">
          <ac:chgData name="Tamara PUECH" userId="dd476277-215b-46ba-9de3-b21e025fd9c3" providerId="ADAL" clId="{8099331F-3690-4888-B32F-A28E6E5269DE}" dt="2026-04-17T13:04:37.837" v="74" actId="1076"/>
          <ac:spMkLst>
            <pc:docMk/>
            <pc:sldMk cId="2576798071" sldId="257"/>
            <ac:spMk id="7" creationId="{697079F1-72A2-C211-5361-5C93E7F274EE}"/>
          </ac:spMkLst>
        </pc:spChg>
        <pc:spChg chg="mod">
          <ac:chgData name="Tamara PUECH" userId="dd476277-215b-46ba-9de3-b21e025fd9c3" providerId="ADAL" clId="{8099331F-3690-4888-B32F-A28E6E5269DE}" dt="2026-04-17T13:04:44.752" v="75" actId="1076"/>
          <ac:spMkLst>
            <pc:docMk/>
            <pc:sldMk cId="2576798071" sldId="257"/>
            <ac:spMk id="10" creationId="{350B6315-2690-FEE4-14B4-977846992FB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2B1B16CC-7CA2-44A6-8285-070AFAD682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627E21-4D74-42E2-9A18-D92C075F50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A34234-EC8D-466A-AA5C-1CA3E1F67C8A}" type="datetime1">
              <a:rPr lang="fr-FR" smtClean="0"/>
              <a:t>22/04/2026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8FF8B8-3863-412E-8368-18166F3C0E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0EFB4A-0392-42F0-A1D9-1173F0262C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0800D8C-7CAE-4187-B3A6-C42BC179F4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068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A844ACD-8BB8-4B00-BCD6-4ABECCD8D742}" type="datetime1">
              <a:rPr lang="fr-FR" noProof="0" smtClean="0"/>
              <a:t>22/04/2026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970D884-20BA-42EE-AAC9-17768C5705B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115192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970D884-20BA-42EE-AAC9-17768C5705B5}" type="slidenum">
              <a:rPr lang="fr-FR" noProof="0" smtClean="0"/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7572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1861BE-E3CF-C555-2DEF-D31BCD416629}"/>
              </a:ext>
            </a:extLst>
          </p:cNvPr>
          <p:cNvSpPr/>
          <p:nvPr userDrawn="1"/>
        </p:nvSpPr>
        <p:spPr>
          <a:xfrm>
            <a:off x="0" y="-1"/>
            <a:ext cx="6858000" cy="1428660"/>
          </a:xfrm>
          <a:prstGeom prst="rect">
            <a:avLst/>
          </a:prstGeom>
          <a:solidFill>
            <a:srgbClr val="70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DCAE9D-27B4-873E-5DA1-A8633EE3C308}"/>
              </a:ext>
            </a:extLst>
          </p:cNvPr>
          <p:cNvSpPr txBox="1"/>
          <p:nvPr userDrawn="1"/>
        </p:nvSpPr>
        <p:spPr>
          <a:xfrm>
            <a:off x="4085722" y="6080496"/>
            <a:ext cx="2468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CANDIDATURES 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0C4456-4FF1-5AF3-E3BB-1DC6629300DD}"/>
              </a:ext>
            </a:extLst>
          </p:cNvPr>
          <p:cNvSpPr/>
          <p:nvPr userDrawn="1"/>
        </p:nvSpPr>
        <p:spPr>
          <a:xfrm>
            <a:off x="4256293" y="7019777"/>
            <a:ext cx="2601708" cy="1541293"/>
          </a:xfrm>
          <a:prstGeom prst="rect">
            <a:avLst/>
          </a:prstGeom>
          <a:solidFill>
            <a:srgbClr val="70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54B1CE7-F637-9328-D282-43AA6253BA3A}"/>
              </a:ext>
            </a:extLst>
          </p:cNvPr>
          <p:cNvSpPr txBox="1"/>
          <p:nvPr userDrawn="1"/>
        </p:nvSpPr>
        <p:spPr>
          <a:xfrm>
            <a:off x="4483631" y="7146795"/>
            <a:ext cx="2231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800" dirty="0">
                <a:solidFill>
                  <a:schemeClr val="bg1"/>
                </a:solidFill>
                <a:latin typeface="Gotham Book" pitchFamily="50" charset="0"/>
              </a:rPr>
              <a:t>Créée en 1998, Sport dans la Ville est la principale association d’insertion par le sport en France. </a:t>
            </a:r>
          </a:p>
          <a:p>
            <a:pPr algn="just"/>
            <a:r>
              <a:rPr lang="fr-FR" sz="800" dirty="0">
                <a:solidFill>
                  <a:schemeClr val="bg1"/>
                </a:solidFill>
                <a:latin typeface="Gotham Book" pitchFamily="50" charset="0"/>
              </a:rPr>
              <a:t>Elle œuvre pour contribuer à l’égalité des chances en favorisant l’insertion sociale et professionnelle des jeunes issus de quartiers prioritaires. </a:t>
            </a:r>
          </a:p>
          <a:p>
            <a:pPr algn="just"/>
            <a:r>
              <a:rPr lang="fr-FR" sz="800" dirty="0">
                <a:solidFill>
                  <a:schemeClr val="bg1"/>
                </a:solidFill>
                <a:latin typeface="Gotham Book" pitchFamily="50" charset="0"/>
              </a:rPr>
              <a:t>Sa mission est de donner aux jeunes qu’elle accompagne la confiance, l’envie et les moyens pour rêver et réussir.</a:t>
            </a:r>
          </a:p>
        </p:txBody>
      </p:sp>
      <p:pic>
        <p:nvPicPr>
          <p:cNvPr id="25" name="Image 24" descr="Une image contenant texte, Police, affiche, Graphique&#10;&#10;Description générée automatiquement">
            <a:extLst>
              <a:ext uri="{FF2B5EF4-FFF2-40B4-BE49-F238E27FC236}">
                <a16:creationId xmlns:a16="http://schemas.microsoft.com/office/drawing/2014/main" id="{7127C1C6-C048-D95C-1E79-2CE01DD9A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17" y="125950"/>
            <a:ext cx="766383" cy="1073447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CC2FC85-C809-4B62-1234-DD641388596B}"/>
              </a:ext>
            </a:extLst>
          </p:cNvPr>
          <p:cNvGrpSpPr/>
          <p:nvPr userDrawn="1"/>
        </p:nvGrpSpPr>
        <p:grpSpPr>
          <a:xfrm>
            <a:off x="5546974" y="6415538"/>
            <a:ext cx="1114436" cy="448015"/>
            <a:chOff x="7141943" y="4660410"/>
            <a:chExt cx="1114436" cy="448015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612A61A9-D10D-B19A-71C8-B32DFC50DBB5}"/>
                </a:ext>
              </a:extLst>
            </p:cNvPr>
            <p:cNvCxnSpPr>
              <a:cxnSpLocks/>
            </p:cNvCxnSpPr>
            <p:nvPr/>
          </p:nvCxnSpPr>
          <p:spPr>
            <a:xfrm>
              <a:off x="7141943" y="5087746"/>
              <a:ext cx="1100287" cy="0"/>
            </a:xfrm>
            <a:prstGeom prst="line">
              <a:avLst/>
            </a:prstGeom>
            <a:ln w="38100">
              <a:solidFill>
                <a:srgbClr val="70A4C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F10AC26-4D3F-A669-2F0A-B68005A76EE9}"/>
                </a:ext>
              </a:extLst>
            </p:cNvPr>
            <p:cNvCxnSpPr>
              <a:cxnSpLocks/>
            </p:cNvCxnSpPr>
            <p:nvPr/>
          </p:nvCxnSpPr>
          <p:spPr>
            <a:xfrm>
              <a:off x="8256379" y="4660410"/>
              <a:ext cx="0" cy="448015"/>
            </a:xfrm>
            <a:prstGeom prst="line">
              <a:avLst/>
            </a:prstGeom>
            <a:ln w="38100">
              <a:solidFill>
                <a:srgbClr val="70A4C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FE5BB89-0481-53DB-20EF-DBAFACB6BE69}"/>
              </a:ext>
            </a:extLst>
          </p:cNvPr>
          <p:cNvSpPr/>
          <p:nvPr userDrawn="1"/>
        </p:nvSpPr>
        <p:spPr>
          <a:xfrm>
            <a:off x="0" y="8705997"/>
            <a:ext cx="6858000" cy="438003"/>
          </a:xfrm>
          <a:prstGeom prst="rect">
            <a:avLst/>
          </a:prstGeom>
          <a:solidFill>
            <a:srgbClr val="70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F16A12-CF11-3DA3-A247-7DDC39A7BB0D}"/>
              </a:ext>
            </a:extLst>
          </p:cNvPr>
          <p:cNvSpPr txBox="1"/>
          <p:nvPr userDrawn="1"/>
        </p:nvSpPr>
        <p:spPr>
          <a:xfrm>
            <a:off x="0" y="8748527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Gotham Bold" pitchFamily="50" charset="0"/>
              </a:rPr>
              <a:t>NOS VALEURS CHEZ SPORT DANS LA VILLE :</a:t>
            </a:r>
          </a:p>
          <a:p>
            <a:pPr algn="ctr"/>
            <a:r>
              <a:rPr lang="fr-FR" sz="600" dirty="0">
                <a:solidFill>
                  <a:schemeClr val="bg1"/>
                </a:solidFill>
                <a:latin typeface="Gotham Book" pitchFamily="50" charset="0"/>
              </a:rPr>
              <a:t>Jouer et grandir ensemble, s’engager dans la proximité, travailler dans la confiance, entreprendre au quotidien, se dépasser et obtenir des résultats</a:t>
            </a:r>
          </a:p>
        </p:txBody>
      </p:sp>
      <p:pic>
        <p:nvPicPr>
          <p:cNvPr id="12" name="Image 11" descr="Une image contenant personne, plein air, habits, herbe&#10;&#10;Description générée automatiquement">
            <a:extLst>
              <a:ext uri="{FF2B5EF4-FFF2-40B4-BE49-F238E27FC236}">
                <a16:creationId xmlns:a16="http://schemas.microsoft.com/office/drawing/2014/main" id="{A2420842-670C-7494-C6B2-2D34ADCD28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1578" y="7019777"/>
            <a:ext cx="2312139" cy="1541293"/>
          </a:xfrm>
          <a:prstGeom prst="rect">
            <a:avLst/>
          </a:prstGeom>
        </p:spPr>
      </p:pic>
      <p:pic>
        <p:nvPicPr>
          <p:cNvPr id="2" name="Image 1" descr="Une image contenant personne, plein air, habits, bâtiment&#10;&#10;Description générée automatiquement">
            <a:extLst>
              <a:ext uri="{FF2B5EF4-FFF2-40B4-BE49-F238E27FC236}">
                <a16:creationId xmlns:a16="http://schemas.microsoft.com/office/drawing/2014/main" id="{12E5FF11-33D2-A8E8-0B3B-0B18024CC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5761" t="18606" r="19523" b="5976"/>
          <a:stretch/>
        </p:blipFill>
        <p:spPr>
          <a:xfrm>
            <a:off x="-1" y="7019776"/>
            <a:ext cx="1998753" cy="15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3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F9E42B-7086-84AE-F72D-637D3C12CEE4}"/>
              </a:ext>
            </a:extLst>
          </p:cNvPr>
          <p:cNvSpPr txBox="1"/>
          <p:nvPr/>
        </p:nvSpPr>
        <p:spPr>
          <a:xfrm>
            <a:off x="350572" y="1824167"/>
            <a:ext cx="63864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Placé.e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 sous la responsabilité du Responsable Job dans la Ville, vous participez au développement du programme d’orientation et d'insertion professionnelle pour la région PACA :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fontAlgn="base"/>
            <a:r>
              <a:rPr lang="fr-FR" sz="1000" dirty="0">
                <a:latin typeface="Gotham Book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participez au développement d’outils pédagogiques, à l’organisation d’événements et à l’animation d’ateliers auprès des jeunes (création de CV, techniques de recherche de stages, alternances, emploi, simulation d’entretiens)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participez à l’encadrement des actions organisées avec les jeunes,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pilotez avec le responsable Job dans la Ville le programme de mentorat, participez à la coordination et au suivi des binômes et participez aux temps d’échanges nationaux,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pilotez la conception et la diffusion de la newsletter mensuelle à destination des partenaires et des prospects,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appuyez le Responsable Job dans la Ville dans la recherche de nouveaux partenaires et dans l’animation du réseau de partenaires existant,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participez, au même titre que tous les salariés permanents, à tous les temps forts de la vie de l’association (tournois sportifs, manifestations événementielles, séjours de vacances).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19EFC4-269A-06A0-7F45-3FA1D0AC5B67}"/>
              </a:ext>
            </a:extLst>
          </p:cNvPr>
          <p:cNvSpPr txBox="1"/>
          <p:nvPr/>
        </p:nvSpPr>
        <p:spPr>
          <a:xfrm>
            <a:off x="350572" y="4318398"/>
            <a:ext cx="6280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êtes à la recherche d’une alternance de niveau Master 1/Master 2, ou d'un stage de 6 mois avec idéalement une spécialisation en ressources humaines ou en travail social.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avez une bonne connaissance du marché de l’emploi, des techniques d’entretien et de recherche d’emploi.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Rigoureux/se, </a:t>
            </a:r>
            <a:r>
              <a:rPr lang="fr-FR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organisé.e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 et autonome, vous avez de bonnes qualités d’analyse et de synthèse, ainsi que des compétences en gestion de projet.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êtes à l’aise avec un public jeunes.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avez un gout prononcé pour le travail d’équipe, disposez d’un esprit d’initiative et aimez relever des challenges.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10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7079F1-72A2-C211-5361-5C93E7F274EE}"/>
              </a:ext>
            </a:extLst>
          </p:cNvPr>
          <p:cNvSpPr txBox="1"/>
          <p:nvPr/>
        </p:nvSpPr>
        <p:spPr>
          <a:xfrm>
            <a:off x="350572" y="5963526"/>
            <a:ext cx="615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rgbClr val="404040"/>
                </a:solidFill>
                <a:latin typeface="Gotham Book" pitchFamily="50" charset="0"/>
              </a:rPr>
              <a:t>Titre de transport (pris en charge à hauteur de 100%)</a:t>
            </a:r>
          </a:p>
          <a:p>
            <a:pPr algn="just"/>
            <a:r>
              <a:rPr lang="fr-FR" sz="1000" dirty="0">
                <a:solidFill>
                  <a:srgbClr val="404040"/>
                </a:solidFill>
                <a:latin typeface="Gotham Book" pitchFamily="50" charset="0"/>
              </a:rPr>
              <a:t>Tickets restaurant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414D73-C6E8-A6E0-1FFD-65680F609BA9}"/>
              </a:ext>
            </a:extLst>
          </p:cNvPr>
          <p:cNvSpPr txBox="1"/>
          <p:nvPr/>
        </p:nvSpPr>
        <p:spPr>
          <a:xfrm>
            <a:off x="62886" y="6374234"/>
            <a:ext cx="638251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7" algn="r"/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CV et lettre de motivation à envoyer à </a:t>
            </a:r>
          </a:p>
          <a:p>
            <a:pPr lvl="7" algn="r"/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Anthony Joffrin : ajoffrin@sportdanslaville.com</a:t>
            </a:r>
          </a:p>
          <a:p>
            <a:pPr algn="r"/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AB270B-8C8A-E43D-6B21-762B38CC3709}"/>
              </a:ext>
            </a:extLst>
          </p:cNvPr>
          <p:cNvSpPr txBox="1"/>
          <p:nvPr/>
        </p:nvSpPr>
        <p:spPr>
          <a:xfrm>
            <a:off x="288544" y="169115"/>
            <a:ext cx="51978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err="1">
                <a:solidFill>
                  <a:schemeClr val="bg1"/>
                </a:solidFill>
                <a:latin typeface="Gotham Bold"/>
              </a:rPr>
              <a:t>Chargé.e</a:t>
            </a:r>
            <a:r>
              <a:rPr lang="fr-FR" sz="1600" dirty="0">
                <a:solidFill>
                  <a:schemeClr val="bg1"/>
                </a:solidFill>
                <a:latin typeface="Gotham Bold"/>
              </a:rPr>
              <a:t> de missions Job dans la Ville H/F</a:t>
            </a:r>
          </a:p>
          <a:p>
            <a:pPr algn="just"/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D01265-A417-72FA-E319-3C04744EE794}"/>
              </a:ext>
            </a:extLst>
          </p:cNvPr>
          <p:cNvSpPr txBox="1"/>
          <p:nvPr/>
        </p:nvSpPr>
        <p:spPr>
          <a:xfrm>
            <a:off x="288543" y="542374"/>
            <a:ext cx="4521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Alternance ou stage long – 6 mois à 1 an</a:t>
            </a:r>
          </a:p>
          <a:p>
            <a:pPr algn="just"/>
            <a:r>
              <a:rPr lang="fr-FR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Du lundi au vendredi – 35h</a:t>
            </a:r>
          </a:p>
          <a:p>
            <a:pPr algn="just"/>
            <a:r>
              <a:rPr lang="fr-FR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Basé à Marseille</a:t>
            </a:r>
          </a:p>
          <a:p>
            <a:pPr algn="just"/>
            <a:r>
              <a:rPr lang="fr-FR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À pourvoir à compter de septembre 2026</a:t>
            </a:r>
            <a:endParaRPr lang="fr-FR" sz="1100" dirty="0">
              <a:solidFill>
                <a:schemeClr val="bg1"/>
              </a:solidFill>
              <a:latin typeface="Gotham Book" pitchFamily="50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0B6315-2690-FEE4-14B4-977846992FB5}"/>
              </a:ext>
            </a:extLst>
          </p:cNvPr>
          <p:cNvSpPr txBox="1"/>
          <p:nvPr/>
        </p:nvSpPr>
        <p:spPr>
          <a:xfrm>
            <a:off x="288542" y="5657213"/>
            <a:ext cx="345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4040"/>
                </a:solidFill>
                <a:latin typeface="Gotham Bold" pitchFamily="50" charset="0"/>
              </a:rPr>
              <a:t>AVANTAGES</a:t>
            </a:r>
            <a:r>
              <a:rPr lang="fr-FR" sz="1600" dirty="0">
                <a:solidFill>
                  <a:srgbClr val="70A4CF"/>
                </a:solidFill>
                <a:latin typeface="Gotham Bold" pitchFamily="50" charset="0"/>
              </a:rPr>
              <a:t> PROPOSÉS: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7E0976-759A-891D-29CA-F0FA78EC9EBD}"/>
              </a:ext>
            </a:extLst>
          </p:cNvPr>
          <p:cNvSpPr txBox="1"/>
          <p:nvPr/>
        </p:nvSpPr>
        <p:spPr>
          <a:xfrm>
            <a:off x="350572" y="3978315"/>
            <a:ext cx="278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4040"/>
                </a:solidFill>
                <a:latin typeface="Gotham Bold" pitchFamily="50" charset="0"/>
              </a:rPr>
              <a:t>PROFIL </a:t>
            </a:r>
            <a:r>
              <a:rPr lang="fr-FR" sz="1600" dirty="0">
                <a:solidFill>
                  <a:srgbClr val="70A4CF"/>
                </a:solidFill>
                <a:latin typeface="Gotham Bold" pitchFamily="50" charset="0"/>
              </a:rPr>
              <a:t>RECHERCHÉ: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4CA257-0417-6B19-5F05-9FD2B86CCFFD}"/>
              </a:ext>
            </a:extLst>
          </p:cNvPr>
          <p:cNvSpPr txBox="1"/>
          <p:nvPr/>
        </p:nvSpPr>
        <p:spPr>
          <a:xfrm>
            <a:off x="288542" y="1456195"/>
            <a:ext cx="278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4040"/>
                </a:solidFill>
                <a:latin typeface="Gotham Bold" pitchFamily="50" charset="0"/>
              </a:rPr>
              <a:t>LES </a:t>
            </a:r>
            <a:r>
              <a:rPr lang="fr-FR" sz="1600" dirty="0">
                <a:solidFill>
                  <a:srgbClr val="70A4CF"/>
                </a:solidFill>
                <a:latin typeface="Gotham Bold" pitchFamily="50" charset="0"/>
              </a:rPr>
              <a:t>MISSIONS : </a:t>
            </a:r>
          </a:p>
        </p:txBody>
      </p:sp>
    </p:spTree>
    <p:extLst>
      <p:ext uri="{BB962C8B-B14F-4D97-AF65-F5344CB8AC3E}">
        <p14:creationId xmlns:p14="http://schemas.microsoft.com/office/powerpoint/2010/main" val="25767980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51">
      <a:dk1>
        <a:sysClr val="windowText" lastClr="000000"/>
      </a:dk1>
      <a:lt1>
        <a:sysClr val="window" lastClr="FFFFFF"/>
      </a:lt1>
      <a:dk2>
        <a:srgbClr val="C1272D"/>
      </a:dk2>
      <a:lt2>
        <a:srgbClr val="788086"/>
      </a:lt2>
      <a:accent1>
        <a:srgbClr val="A3AFB5"/>
      </a:accent1>
      <a:accent2>
        <a:srgbClr val="ED7D31"/>
      </a:accent2>
      <a:accent3>
        <a:srgbClr val="EEF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7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7543866_TF67228363" id="{0BFB5C05-4160-4809-A6FE-AF44BF192718}" vid="{CEFE2D80-3986-48E2-BB5B-AFB4553102B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2f0b97-8373-41d3-9902-e7f45a703008" xsi:nil="true"/>
    <lcf76f155ced4ddcb4097134ff3c332f xmlns="5a6a76e4-a563-4958-8e05-3dd0b349d8e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A17702B56EFF41BE94E076087EA3E8" ma:contentTypeVersion="18" ma:contentTypeDescription="Crée un document." ma:contentTypeScope="" ma:versionID="4463ba744a39022796e410840382b125">
  <xsd:schema xmlns:xsd="http://www.w3.org/2001/XMLSchema" xmlns:xs="http://www.w3.org/2001/XMLSchema" xmlns:p="http://schemas.microsoft.com/office/2006/metadata/properties" xmlns:ns2="4a2f0b97-8373-41d3-9902-e7f45a703008" xmlns:ns3="5a6a76e4-a563-4958-8e05-3dd0b349d8e3" targetNamespace="http://schemas.microsoft.com/office/2006/metadata/properties" ma:root="true" ma:fieldsID="ebd107a652343fb1e0beae54bf35c960" ns2:_="" ns3:_="">
    <xsd:import namespace="4a2f0b97-8373-41d3-9902-e7f45a703008"/>
    <xsd:import namespace="5a6a76e4-a563-4958-8e05-3dd0b349d8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f0b97-8373-41d3-9902-e7f45a7030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aef89e0-c1c4-4379-ba99-87f60cd0cd85}" ma:internalName="TaxCatchAll" ma:showField="CatchAllData" ma:web="4a2f0b97-8373-41d3-9902-e7f45a7030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6a76e4-a563-4958-8e05-3dd0b349d8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dc8f328d-be1e-4efd-8ca9-4f7a89ad41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F1BF1B-6F12-4D01-8AE0-3F0996FDBF0C}">
  <ds:schemaRefs>
    <ds:schemaRef ds:uri="http://purl.org/dc/elements/1.1/"/>
    <ds:schemaRef ds:uri="http://schemas.microsoft.com/office/2006/metadata/properties"/>
    <ds:schemaRef ds:uri="http://purl.org/dc/terms/"/>
    <ds:schemaRef ds:uri="3a0d90c3-9697-48ab-af2a-3b982c72b004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29f1af05-d9da-4753-9544-933b677be53a"/>
    <ds:schemaRef ds:uri="http://www.w3.org/XML/1998/namespace"/>
    <ds:schemaRef ds:uri="http://purl.org/dc/dcmitype/"/>
    <ds:schemaRef ds:uri="4a2f0b97-8373-41d3-9902-e7f45a703008"/>
    <ds:schemaRef ds:uri="5a6a76e4-a563-4958-8e05-3dd0b349d8e3"/>
  </ds:schemaRefs>
</ds:datastoreItem>
</file>

<file path=customXml/itemProps2.xml><?xml version="1.0" encoding="utf-8"?>
<ds:datastoreItem xmlns:ds="http://schemas.openxmlformats.org/officeDocument/2006/customXml" ds:itemID="{B4DDBBB0-B5DD-4698-B882-E83022A813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D3F24D-0167-47BB-BF26-E0F606B705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2f0b97-8373-41d3-9902-e7f45a703008"/>
    <ds:schemaRef ds:uri="5a6a76e4-a563-4958-8e05-3dd0b349d8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C.V. infographie gras</Template>
  <TotalTime>189</TotalTime>
  <Words>377</Words>
  <Application>Microsoft Office PowerPoint</Application>
  <PresentationFormat>Format US (216 x 279 mm)</PresentationFormat>
  <Paragraphs>26</Paragraphs>
  <Slides>1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Gotham Bold</vt:lpstr>
      <vt:lpstr>Gotham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Pauline BEYENS</dc:creator>
  <cp:lastModifiedBy>Anthony JOFFRIN</cp:lastModifiedBy>
  <cp:revision>12</cp:revision>
  <cp:lastPrinted>2024-10-28T10:34:14Z</cp:lastPrinted>
  <dcterms:created xsi:type="dcterms:W3CDTF">2024-07-01T15:56:11Z</dcterms:created>
  <dcterms:modified xsi:type="dcterms:W3CDTF">2026-04-22T10:07:13Z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0x010100FFA17702B56EFF41BE94E076087EA3E8</vt:lpwstr>
  </property>
  <property fmtid="{D5CDD505-2E9C-101B-9397-08002B2CF9AE}" pid="3" name="MediaServiceImageTags">
    <vt:lpwstr/>
  </property>
</Properties>
</file>